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F63-71C8-428F-B67C-128D1BBE06F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2D05-884A-4CFE-B3B6-9941A1A32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F63-71C8-428F-B67C-128D1BBE06F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2D05-884A-4CFE-B3B6-9941A1A32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F63-71C8-428F-B67C-128D1BBE06F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2D05-884A-4CFE-B3B6-9941A1A32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F63-71C8-428F-B67C-128D1BBE06F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2D05-884A-4CFE-B3B6-9941A1A32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F63-71C8-428F-B67C-128D1BBE06F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2D05-884A-4CFE-B3B6-9941A1A32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F63-71C8-428F-B67C-128D1BBE06F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2D05-884A-4CFE-B3B6-9941A1A32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F63-71C8-428F-B67C-128D1BBE06F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2D05-884A-4CFE-B3B6-9941A1A32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F63-71C8-428F-B67C-128D1BBE06F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2D05-884A-4CFE-B3B6-9941A1A32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F63-71C8-428F-B67C-128D1BBE06F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2D05-884A-4CFE-B3B6-9941A1A32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F63-71C8-428F-B67C-128D1BBE06F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2D05-884A-4CFE-B3B6-9941A1A32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F63-71C8-428F-B67C-128D1BBE06F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2D05-884A-4CFE-B3B6-9941A1A32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4F63-71C8-428F-B67C-128D1BBE06F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2D05-884A-4CFE-B3B6-9941A1A32C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" y="260648"/>
            <a:ext cx="9144000" cy="637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24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65304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коровушка дала молока, хозяюшка сбила масло, дала маслице курочке.</a:t>
            </a:r>
            <a:endParaRPr lang="ru-RU" dirty="0"/>
          </a:p>
        </p:txBody>
      </p:sp>
      <p:pic>
        <p:nvPicPr>
          <p:cNvPr id="21506" name="Picture 2" descr="https://cf.ppt-online.org/files1/slide/3/35XoefuTlynv7PSqOMgd9BrUxDimFE2Ysb8j0JL4N/slide-9.jpg"/>
          <p:cNvPicPr>
            <a:picLocks noChangeAspect="1" noChangeArrowheads="1"/>
          </p:cNvPicPr>
          <p:nvPr/>
        </p:nvPicPr>
        <p:blipFill>
          <a:blip r:embed="rId2" cstate="print"/>
          <a:srcRect t="13668"/>
          <a:stretch>
            <a:fillRect/>
          </a:stretch>
        </p:blipFill>
        <p:spPr bwMode="auto">
          <a:xfrm>
            <a:off x="0" y="-27384"/>
            <a:ext cx="9144000" cy="5912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0950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Смазала курочка петушку горлышко. Бобовое зернышко проскочило. Петушок вскочил и во все горло закричал:"Ку-ка-ре-ку!"</a:t>
            </a:r>
            <a:endParaRPr lang="ru-RU" dirty="0"/>
          </a:p>
        </p:txBody>
      </p:sp>
      <p:pic>
        <p:nvPicPr>
          <p:cNvPr id="23554" name="Picture 2" descr="https://cf.ppt-online.org/files1/slide/3/35XoefuTlynv7PSqOMgd9BrUxDimFE2Ysb8j0JL4N/slide-10.jpg"/>
          <p:cNvPicPr>
            <a:picLocks noChangeAspect="1" noChangeArrowheads="1"/>
          </p:cNvPicPr>
          <p:nvPr/>
        </p:nvPicPr>
        <p:blipFill>
          <a:blip r:embed="rId2" cstate="print"/>
          <a:srcRect t="8411"/>
          <a:stretch>
            <a:fillRect/>
          </a:stretch>
        </p:blipFill>
        <p:spPr bwMode="auto">
          <a:xfrm>
            <a:off x="109752" y="-27383"/>
            <a:ext cx="8924495" cy="6122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td0.mycdn.me/image?id=873181801245&amp;t=20&amp;plc=WEB&amp;tkn=*Fm1VP__Tv4HOHL5_1gLNcfksVqM"/>
          <p:cNvPicPr>
            <a:picLocks noChangeAspect="1" noChangeArrowheads="1"/>
          </p:cNvPicPr>
          <p:nvPr/>
        </p:nvPicPr>
        <p:blipFill>
          <a:blip r:embed="rId2" cstate="print"/>
          <a:srcRect t="6316"/>
          <a:stretch>
            <a:fillRect/>
          </a:stretch>
        </p:blipFill>
        <p:spPr bwMode="auto">
          <a:xfrm>
            <a:off x="0" y="-27385"/>
            <a:ext cx="9132905" cy="619268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61653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Жили-были петушок и курочка. Петушок все торопился, а курочка приговаривает:</a:t>
            </a:r>
            <a:br>
              <a:rPr lang="ru-RU" dirty="0" smtClean="0">
                <a:latin typeface="Trebuchet MS" pitchFamily="34" charset="0"/>
              </a:rPr>
            </a:br>
            <a:r>
              <a:rPr lang="ru-RU" dirty="0" smtClean="0">
                <a:latin typeface="Trebuchet MS" pitchFamily="34" charset="0"/>
              </a:rPr>
              <a:t>-Петя, не торопись. Петя не торопись.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cf.ppt-online.org/files1/slide/3/35XoefuTlynv7PSqOMgd9BrUxDimFE2Ysb8j0JL4N/slide-2.jpg"/>
          <p:cNvPicPr>
            <a:picLocks noChangeAspect="1" noChangeArrowheads="1"/>
          </p:cNvPicPr>
          <p:nvPr/>
        </p:nvPicPr>
        <p:blipFill>
          <a:blip r:embed="rId2" cstate="print"/>
          <a:srcRect t="6525"/>
          <a:stretch>
            <a:fillRect/>
          </a:stretch>
        </p:blipFill>
        <p:spPr bwMode="auto">
          <a:xfrm>
            <a:off x="0" y="-27384"/>
            <a:ext cx="9144000" cy="61944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61670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Клевал </a:t>
            </a:r>
            <a:r>
              <a:rPr lang="ru-RU" dirty="0">
                <a:latin typeface="Trebuchet MS" pitchFamily="34" charset="0"/>
              </a:rPr>
              <a:t>как-то петушок бобовые зернышки да в </a:t>
            </a:r>
            <a:r>
              <a:rPr lang="ru-RU" dirty="0" err="1">
                <a:latin typeface="Trebuchet MS" pitchFamily="34" charset="0"/>
              </a:rPr>
              <a:t>торопях</a:t>
            </a:r>
            <a:r>
              <a:rPr lang="ru-RU" dirty="0">
                <a:latin typeface="Trebuchet MS" pitchFamily="34" charset="0"/>
              </a:rPr>
              <a:t> и подавился. Подавился, не дышит, </a:t>
            </a:r>
            <a:r>
              <a:rPr lang="ru-RU" dirty="0" smtClean="0">
                <a:latin typeface="Trebuchet MS" pitchFamily="34" charset="0"/>
              </a:rPr>
              <a:t>словно </a:t>
            </a:r>
            <a:r>
              <a:rPr lang="ru-RU" dirty="0">
                <a:latin typeface="Trebuchet MS" pitchFamily="34" charset="0"/>
              </a:rPr>
              <a:t>мертвый лежит</a:t>
            </a:r>
            <a:r>
              <a:rPr lang="ru-RU" dirty="0" smtClean="0">
                <a:latin typeface="Trebuchet MS" pitchFamily="34" charset="0"/>
              </a:rPr>
              <a:t>.</a:t>
            </a:r>
            <a:endParaRPr lang="ru-RU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.ppt-online.org/files1/slide/3/35XoefuTlynv7PSqOMgd9BrUxDimFE2Ysb8j0JL4N/slide-3.jpg"/>
          <p:cNvPicPr>
            <a:picLocks noChangeAspect="1" noChangeArrowheads="1"/>
          </p:cNvPicPr>
          <p:nvPr/>
        </p:nvPicPr>
        <p:blipFill>
          <a:blip r:embed="rId2" cstate="print"/>
          <a:srcRect t="8189"/>
          <a:stretch>
            <a:fillRect/>
          </a:stretch>
        </p:blipFill>
        <p:spPr bwMode="auto">
          <a:xfrm>
            <a:off x="0" y="-27384"/>
            <a:ext cx="9144000" cy="56166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568505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Перепугалась курочка, бросилась к хозяйке, кричит:</a:t>
            </a:r>
            <a:br>
              <a:rPr lang="ru-RU" dirty="0" smtClean="0">
                <a:latin typeface="Trebuchet MS" pitchFamily="34" charset="0"/>
                <a:cs typeface="Times New Roman" pitchFamily="18" charset="0"/>
              </a:rPr>
            </a:b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-Ох, хозяюшка, дай скорей маслица, горлышко смазать: подавился он  бобовым зернышком.</a:t>
            </a:r>
            <a:br>
              <a:rPr lang="ru-RU" dirty="0" smtClean="0">
                <a:latin typeface="Trebuchet MS" pitchFamily="34" charset="0"/>
                <a:cs typeface="Times New Roman" pitchFamily="18" charset="0"/>
              </a:rPr>
            </a:b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-Беги скорей к коровушке, проси у нее молока, а я тогда собью маслица.</a:t>
            </a:r>
            <a:endParaRPr lang="ru-RU" dirty="0"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f.ppt-online.org/files1/slide/3/35XoefuTlynv7PSqOMgd9BrUxDimFE2Ysb8j0JL4N/slide-4.jpg"/>
          <p:cNvPicPr>
            <a:picLocks noChangeAspect="1" noChangeArrowheads="1"/>
          </p:cNvPicPr>
          <p:nvPr/>
        </p:nvPicPr>
        <p:blipFill>
          <a:blip r:embed="rId2" cstate="print"/>
          <a:srcRect t="5310"/>
          <a:stretch>
            <a:fillRect/>
          </a:stretch>
        </p:blipFill>
        <p:spPr bwMode="auto">
          <a:xfrm>
            <a:off x="0" y="-27384"/>
            <a:ext cx="9144000" cy="55446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568505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rebuchet MS" pitchFamily="34" charset="0"/>
                <a:cs typeface="Times New Roman" pitchFamily="18" charset="0"/>
              </a:rPr>
              <a:t>Бросилась курочка к корове.</a:t>
            </a:r>
            <a:br>
              <a:rPr lang="ru-RU" dirty="0">
                <a:latin typeface="Trebuchet MS" pitchFamily="34" charset="0"/>
                <a:cs typeface="Times New Roman" pitchFamily="18" charset="0"/>
              </a:rPr>
            </a:br>
            <a:r>
              <a:rPr lang="ru-RU" dirty="0">
                <a:latin typeface="Trebuchet MS" pitchFamily="34" charset="0"/>
                <a:cs typeface="Times New Roman" pitchFamily="18" charset="0"/>
              </a:rPr>
              <a:t>-Коровушка, </a:t>
            </a: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голубушка</a:t>
            </a:r>
            <a:r>
              <a:rPr lang="ru-RU" dirty="0">
                <a:latin typeface="Trebuchet MS" pitchFamily="34" charset="0"/>
                <a:cs typeface="Times New Roman" pitchFamily="18" charset="0"/>
              </a:rPr>
              <a:t>, дай скорей молока, из молока хозяюшка собьет маслица, маслицем смажу петушку горлышко: подавился петушок бобовым зернышком.</a:t>
            </a:r>
            <a:br>
              <a:rPr lang="ru-RU" dirty="0">
                <a:latin typeface="Trebuchet MS" pitchFamily="34" charset="0"/>
                <a:cs typeface="Times New Roman" pitchFamily="18" charset="0"/>
              </a:rPr>
            </a:br>
            <a:r>
              <a:rPr lang="ru-RU" dirty="0">
                <a:latin typeface="Trebuchet MS" pitchFamily="34" charset="0"/>
                <a:cs typeface="Times New Roman" pitchFamily="18" charset="0"/>
              </a:rPr>
              <a:t>-Ступай скорей к хозяину. Пусть он принесет мне свежей травы.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0805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rebuchet MS" pitchFamily="34" charset="0"/>
              </a:rPr>
              <a:t>Бежит курочка к хозяину.</a:t>
            </a:r>
            <a:br>
              <a:rPr lang="ru-RU" dirty="0">
                <a:latin typeface="Trebuchet MS" pitchFamily="34" charset="0"/>
              </a:rPr>
            </a:br>
            <a:r>
              <a:rPr lang="ru-RU" dirty="0">
                <a:latin typeface="Trebuchet MS" pitchFamily="34" charset="0"/>
              </a:rPr>
              <a:t>-Хозяин! Дай </a:t>
            </a:r>
            <a:r>
              <a:rPr lang="ru-RU" dirty="0" smtClean="0">
                <a:latin typeface="Trebuchet MS" pitchFamily="34" charset="0"/>
              </a:rPr>
              <a:t>скорей коровушке </a:t>
            </a:r>
            <a:r>
              <a:rPr lang="ru-RU" dirty="0">
                <a:latin typeface="Trebuchet MS" pitchFamily="34" charset="0"/>
              </a:rPr>
              <a:t>свежей травы, она даст молока, из молока хозяюшка собьет маслица, маслицем я смажу петушку горлышко: подавился он, лежит не дышит.</a:t>
            </a:r>
            <a:br>
              <a:rPr lang="ru-RU" dirty="0">
                <a:latin typeface="Trebuchet MS" pitchFamily="34" charset="0"/>
              </a:rPr>
            </a:br>
            <a:r>
              <a:rPr lang="ru-RU" dirty="0">
                <a:latin typeface="Trebuchet MS" pitchFamily="34" charset="0"/>
              </a:rPr>
              <a:t>-Беги скорей к кузнецу за косой.</a:t>
            </a:r>
          </a:p>
        </p:txBody>
      </p:sp>
      <p:pic>
        <p:nvPicPr>
          <p:cNvPr id="15362" name="Picture 2" descr="https://arhivurokov.ru/kopilka/up/html/2017/05/28/k_592b117de6514/img_user_file_592b117e612a3_3.jpg"/>
          <p:cNvPicPr>
            <a:picLocks noChangeAspect="1" noChangeArrowheads="1"/>
          </p:cNvPicPr>
          <p:nvPr/>
        </p:nvPicPr>
        <p:blipFill>
          <a:blip r:embed="rId2" cstate="print"/>
          <a:srcRect l="9450" t="29925" r="17314" b="2351"/>
          <a:stretch>
            <a:fillRect/>
          </a:stretch>
        </p:blipFill>
        <p:spPr bwMode="auto">
          <a:xfrm>
            <a:off x="395536" y="153543"/>
            <a:ext cx="7992888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.ppt-online.org/files1/slide/3/35XoefuTlynv7PSqOMgd9BrUxDimFE2Ysb8j0JL4N/slide-6.jpg"/>
          <p:cNvPicPr>
            <a:picLocks noChangeAspect="1" noChangeArrowheads="1"/>
          </p:cNvPicPr>
          <p:nvPr/>
        </p:nvPicPr>
        <p:blipFill>
          <a:blip r:embed="rId2" cstate="print"/>
          <a:srcRect t="9062"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568505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rebuchet MS" pitchFamily="34" charset="0"/>
              </a:rPr>
              <a:t>Со всех ног бросилась курочка к кузнецу.</a:t>
            </a:r>
            <a:br>
              <a:rPr lang="ru-RU" dirty="0">
                <a:latin typeface="Trebuchet MS" pitchFamily="34" charset="0"/>
              </a:rPr>
            </a:br>
            <a:r>
              <a:rPr lang="ru-RU" dirty="0">
                <a:latin typeface="Trebuchet MS" pitchFamily="34" charset="0"/>
              </a:rPr>
              <a:t>-Кузнец, дай скорей хозяину хорошую косу. Хозяин даст коровушке травы, коровушка даст молока, хозяюшка даст мне маслица, я смажу петушку горлышко: подавился петушок бобовым зернышком.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.ppt-online.org/files1/slide/3/35XoefuTlynv7PSqOMgd9BrUxDimFE2Ysb8j0JL4N/slide-7.jpg"/>
          <p:cNvPicPr>
            <a:picLocks noChangeAspect="1" noChangeArrowheads="1"/>
          </p:cNvPicPr>
          <p:nvPr/>
        </p:nvPicPr>
        <p:blipFill>
          <a:blip r:embed="rId2" cstate="print"/>
          <a:srcRect t="6308"/>
          <a:stretch>
            <a:fillRect/>
          </a:stretch>
        </p:blipFill>
        <p:spPr bwMode="auto">
          <a:xfrm>
            <a:off x="0" y="-27384"/>
            <a:ext cx="9144000" cy="64170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15816" y="6300028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rebuchet MS" pitchFamily="34" charset="0"/>
              </a:rPr>
              <a:t>Кузнец дал хозяину новую </a:t>
            </a:r>
            <a:r>
              <a:rPr lang="ru-RU" dirty="0" smtClean="0">
                <a:latin typeface="Trebuchet MS" pitchFamily="34" charset="0"/>
              </a:rPr>
              <a:t>косу,</a:t>
            </a:r>
            <a:endParaRPr lang="ru-RU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f.ppt-online.org/files1/slide/3/35XoefuTlynv7PSqOMgd9BrUxDimFE2Ysb8j0JL4N/slide-8.jpg"/>
          <p:cNvPicPr>
            <a:picLocks noChangeAspect="1" noChangeArrowheads="1"/>
          </p:cNvPicPr>
          <p:nvPr/>
        </p:nvPicPr>
        <p:blipFill>
          <a:blip r:embed="rId2" cstate="print"/>
          <a:srcRect t="9696"/>
          <a:stretch>
            <a:fillRect/>
          </a:stretch>
        </p:blipFill>
        <p:spPr bwMode="auto">
          <a:xfrm>
            <a:off x="0" y="-27384"/>
            <a:ext cx="9144000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6309320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хозяин накосил свежей травы,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102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воспитатель Сырова Любовь Юрьевна</dc:title>
  <dc:creator>павмы</dc:creator>
  <cp:lastModifiedBy>Админ</cp:lastModifiedBy>
  <cp:revision>2</cp:revision>
  <dcterms:created xsi:type="dcterms:W3CDTF">2019-03-20T04:40:01Z</dcterms:created>
  <dcterms:modified xsi:type="dcterms:W3CDTF">2022-02-10T15:12:08Z</dcterms:modified>
</cp:coreProperties>
</file>